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4" r:id="rId6"/>
    <p:sldId id="260" r:id="rId7"/>
    <p:sldId id="265" r:id="rId8"/>
    <p:sldId id="261" r:id="rId9"/>
    <p:sldId id="262" r:id="rId10"/>
    <p:sldId id="263" r:id="rId11"/>
  </p:sldIdLst>
  <p:sldSz cx="9144000" cy="5143500" type="screen16x9"/>
  <p:notesSz cx="6858000" cy="9144000"/>
  <p:embeddedFontLst>
    <p:embeddedFont>
      <p:font typeface="Source Code Pro" panose="020B0509030403020204" pitchFamily="49" charset="0"/>
      <p:regular r:id="rId13"/>
      <p:bold r:id="rId14"/>
      <p:italic r:id="rId15"/>
      <p:boldItalic r:id="rId16"/>
    </p:embeddedFont>
    <p:embeddedFont>
      <p:font typeface="Trebuchet MS" panose="020B0603020202020204" pitchFamily="34" charset="0"/>
      <p:regular r:id="rId17"/>
      <p:bold r:id="rId18"/>
      <p:italic r:id="rId19"/>
      <p:boldItalic r:id="rId20"/>
    </p:embeddedFont>
    <p:embeddedFont>
      <p:font typeface="Wingdings 3" panose="05040102010807070707" pitchFamily="18" charset="2"/>
      <p:regular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Orta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1002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3.jpg>
</file>

<file path=ppt/media/image4.jpg>
</file>

<file path=ppt/media/image5.jpe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a225b82d2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a225b82d2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225b82d22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225b82d22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225b82d22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225b82d22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225b82d2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225b82d2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225b82d22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225b82d22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73840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225b82d22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225b82d22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225b82d22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225b82d22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37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225b82d22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225b82d22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225b82d2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225b82d22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058610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667337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36449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0932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99925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447308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3112496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6277540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5105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77480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7809827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694937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968891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349424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261138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5021491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514174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8379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Magic A</a:t>
            </a:r>
            <a:r>
              <a:rPr lang="tr-TR"/>
              <a:t>ngle</a:t>
            </a:r>
            <a:endParaRPr dirty="0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by:Mert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Ustuay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Real Life Connection</a:t>
            </a:r>
            <a:endParaRPr dirty="0"/>
          </a:p>
        </p:txBody>
      </p:sp>
      <p:sp>
        <p:nvSpPr>
          <p:cNvPr id="99" name="Google Shape;99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dirty="0"/>
              <a:t>T</a:t>
            </a:r>
            <a:r>
              <a:rPr lang="en-US" dirty="0"/>
              <a:t>his information will be useful to us when we are throwing stones away and sending rockets into space.</a:t>
            </a:r>
            <a:r>
              <a:rPr lang="tr-TR" dirty="0"/>
              <a:t> </a:t>
            </a:r>
            <a:r>
              <a:rPr lang="tr-TR" dirty="0">
                <a:sym typeface="Wingdings" panose="05000000000000000000" pitchFamily="2" charset="2"/>
              </a:rPr>
              <a:t></a:t>
            </a:r>
            <a:endParaRPr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8C623FBF-B37D-FAD5-C03E-982B43350E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035"/>
          <a:stretch/>
        </p:blipFill>
        <p:spPr>
          <a:xfrm>
            <a:off x="3034272" y="2307291"/>
            <a:ext cx="2066925" cy="2209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174125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Purpose</a:t>
            </a:r>
            <a:endParaRPr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699" y="934571"/>
            <a:ext cx="3097129" cy="3634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throw objects farthest</a:t>
            </a:r>
            <a:r>
              <a:rPr lang="tr-TR" dirty="0"/>
              <a:t>?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We think that to throw objects the farthest, it is enough to throw them with the strongest force however we can increase the distance by trying different angles. </a:t>
            </a:r>
            <a:r>
              <a:rPr lang="tr-TR" dirty="0"/>
              <a:t>My</a:t>
            </a:r>
            <a:r>
              <a:rPr lang="en" dirty="0"/>
              <a:t> </a:t>
            </a:r>
            <a:r>
              <a:rPr lang="tr-TR" dirty="0" err="1"/>
              <a:t>purpose</a:t>
            </a:r>
            <a:r>
              <a:rPr lang="en" dirty="0"/>
              <a:t> is to find the right angle.</a:t>
            </a:r>
            <a:endParaRPr dirty="0"/>
          </a:p>
        </p:txBody>
      </p:sp>
      <p:pic>
        <p:nvPicPr>
          <p:cNvPr id="2050" name="Picture 2" descr="67 Boy Throwing Stone Stock Vectors, Images &amp; Vector Art | Shutterstock">
            <a:extLst>
              <a:ext uri="{FF2B5EF4-FFF2-40B4-BE49-F238E27FC236}">
                <a16:creationId xmlns:a16="http://schemas.microsoft.com/office/drawing/2014/main" id="{9B122C1C-0E3A-B69E-7A20-D227E7D24D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893" y="1517533"/>
            <a:ext cx="3448282" cy="278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dirty="0" err="1"/>
              <a:t>Scientists</a:t>
            </a:r>
            <a:r>
              <a:rPr lang="tr-TR" dirty="0"/>
              <a:t> </a:t>
            </a:r>
            <a:r>
              <a:rPr lang="tr-TR" dirty="0" err="1"/>
              <a:t>says</a:t>
            </a:r>
            <a:r>
              <a:rPr lang="tr-TR" dirty="0"/>
              <a:t> </a:t>
            </a:r>
            <a:r>
              <a:rPr lang="en" dirty="0"/>
              <a:t>45 degree is the angle required to send </a:t>
            </a:r>
            <a:r>
              <a:rPr lang="tr-TR" dirty="0" err="1"/>
              <a:t>objects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en" dirty="0"/>
              <a:t>the f</a:t>
            </a:r>
            <a:r>
              <a:rPr lang="tr-TR" dirty="0"/>
              <a:t>a</a:t>
            </a:r>
            <a:r>
              <a:rPr lang="en" dirty="0"/>
              <a:t>rthest.</a:t>
            </a:r>
            <a:endParaRPr dirty="0"/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91A881A7-8BF8-A955-DB1C-BE927F28F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516" y="1866339"/>
            <a:ext cx="1724025" cy="26479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290860" y="192048"/>
            <a:ext cx="5516669" cy="575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Materials</a:t>
            </a:r>
            <a:endParaRPr dirty="0"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32540" y="1053559"/>
            <a:ext cx="8520600" cy="35392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dirty="0"/>
              <a:t>1. </a:t>
            </a:r>
            <a:r>
              <a:rPr lang="tr-TR" dirty="0" err="1"/>
              <a:t>Arrow</a:t>
            </a:r>
            <a:endParaRPr lang="tr-TR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dirty="0"/>
              <a:t>2. </a:t>
            </a:r>
            <a:r>
              <a:rPr lang="tr-TR" dirty="0" err="1"/>
              <a:t>Measuring</a:t>
            </a:r>
            <a:r>
              <a:rPr lang="tr-TR" dirty="0"/>
              <a:t> tape (7.5 m)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dirty="0"/>
              <a:t>3. </a:t>
            </a:r>
            <a:r>
              <a:rPr lang="tr-TR" dirty="0" err="1"/>
              <a:t>Note</a:t>
            </a:r>
            <a:r>
              <a:rPr lang="tr-TR" dirty="0"/>
              <a:t> </a:t>
            </a:r>
            <a:r>
              <a:rPr lang="tr-TR" dirty="0" err="1"/>
              <a:t>paper</a:t>
            </a:r>
            <a:endParaRPr lang="tr-TR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dirty="0"/>
              <a:t>4. </a:t>
            </a:r>
            <a:r>
              <a:rPr lang="tr-TR" dirty="0" err="1"/>
              <a:t>Orange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blue</a:t>
            </a:r>
            <a:r>
              <a:rPr lang="tr-TR" dirty="0"/>
              <a:t> board marker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dirty="0"/>
              <a:t>5. A </a:t>
            </a:r>
            <a:r>
              <a:rPr lang="tr-TR" dirty="0" err="1"/>
              <a:t>big</a:t>
            </a:r>
            <a:r>
              <a:rPr lang="tr-TR" dirty="0"/>
              <a:t> </a:t>
            </a:r>
            <a:r>
              <a:rPr lang="tr-TR" dirty="0" err="1"/>
              <a:t>cardboard</a:t>
            </a:r>
            <a:endParaRPr lang="tr-TR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tr-TR" dirty="0"/>
              <a:t>6. A </a:t>
            </a:r>
            <a:r>
              <a:rPr lang="tr-TR" dirty="0" err="1"/>
              <a:t>smart</a:t>
            </a:r>
            <a:r>
              <a:rPr lang="tr-TR" dirty="0"/>
              <a:t> </a:t>
            </a:r>
            <a:r>
              <a:rPr lang="tr-TR" dirty="0" err="1"/>
              <a:t>phone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compass</a:t>
            </a:r>
            <a:r>
              <a:rPr lang="tr-TR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tr-TR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tr-T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377B716-3D1E-529E-C3F7-A222BD4CB0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2048"/>
            <a:ext cx="20840" cy="731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133A99-4F3B-04DD-20F8-385F929932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40" y="216008"/>
            <a:ext cx="20840" cy="73103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Resim 6" descr="metin, elektronik eşyalar, cep telefonu içeren bir resim&#10;&#10;Açıklama otomatik olarak oluşturuldu">
            <a:extLst>
              <a:ext uri="{FF2B5EF4-FFF2-40B4-BE49-F238E27FC236}">
                <a16:creationId xmlns:a16="http://schemas.microsoft.com/office/drawing/2014/main" id="{20EDA0BB-BD07-7D93-53AD-52A67F2AC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219" y="3182929"/>
            <a:ext cx="708206" cy="1411941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3D8355C9-6BC4-92DE-8454-6998A2B95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5220" y="216008"/>
            <a:ext cx="2642978" cy="2617926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0C09D01-152A-5507-4004-339F17CB5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446" y="3004091"/>
            <a:ext cx="3258220" cy="217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Article About Paper Sizes You Didn't Know You Needed | by Leon Wu |  Modus">
            <a:extLst>
              <a:ext uri="{FF2B5EF4-FFF2-40B4-BE49-F238E27FC236}">
                <a16:creationId xmlns:a16="http://schemas.microsoft.com/office/drawing/2014/main" id="{91D512FE-8658-B4C6-C866-439F92006A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6428" y="228599"/>
            <a:ext cx="1538848" cy="1538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Procedure 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836718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tr-TR" dirty="0"/>
              <a:t> </a:t>
            </a:r>
            <a:r>
              <a:rPr lang="en-US" dirty="0"/>
              <a:t>I drew lines on cardboard with different angles.</a:t>
            </a:r>
            <a:endParaRPr lang="tr-TR" dirty="0"/>
          </a:p>
          <a:p>
            <a:pPr marL="342900">
              <a:spcAft>
                <a:spcPts val="1600"/>
              </a:spcAft>
              <a:buFont typeface="Source Code Pro"/>
              <a:buAutoNum type="arabicPeriod"/>
            </a:pPr>
            <a:r>
              <a:rPr lang="tr-TR" dirty="0"/>
              <a:t>I </a:t>
            </a:r>
            <a:r>
              <a:rPr lang="tr-TR" dirty="0" err="1"/>
              <a:t>used</a:t>
            </a:r>
            <a:r>
              <a:rPr lang="tr-TR" dirty="0"/>
              <a:t> </a:t>
            </a:r>
            <a:r>
              <a:rPr lang="tr-TR" dirty="0" err="1"/>
              <a:t>smart</a:t>
            </a:r>
            <a:r>
              <a:rPr lang="tr-TR" dirty="0"/>
              <a:t> </a:t>
            </a:r>
            <a:r>
              <a:rPr lang="tr-TR" dirty="0" err="1"/>
              <a:t>phone</a:t>
            </a:r>
            <a:r>
              <a:rPr lang="tr-TR" dirty="0"/>
              <a:t> </a:t>
            </a:r>
            <a:r>
              <a:rPr lang="tr-TR" dirty="0" err="1"/>
              <a:t>compass</a:t>
            </a:r>
            <a:r>
              <a:rPr lang="tr-TR" dirty="0"/>
              <a:t> program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calculate</a:t>
            </a:r>
            <a:r>
              <a:rPr lang="tr-TR" dirty="0"/>
              <a:t> </a:t>
            </a:r>
            <a:r>
              <a:rPr lang="tr-TR" dirty="0" err="1"/>
              <a:t>angles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lines</a:t>
            </a:r>
            <a:r>
              <a:rPr lang="tr-T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tr-TR" dirty="0"/>
          </a:p>
        </p:txBody>
      </p:sp>
      <p:pic>
        <p:nvPicPr>
          <p:cNvPr id="3" name="Resim 2" descr="harita içeren bir resim&#10;&#10;Açıklama otomatik olarak oluşturuldu">
            <a:extLst>
              <a:ext uri="{FF2B5EF4-FFF2-40B4-BE49-F238E27FC236}">
                <a16:creationId xmlns:a16="http://schemas.microsoft.com/office/drawing/2014/main" id="{DBD98E9F-A6AE-58D1-41CC-EE3BC599F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299" y="693350"/>
            <a:ext cx="2856377" cy="380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243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8424" y="307552"/>
            <a:ext cx="5605006" cy="1090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1600"/>
              </a:spcAft>
              <a:buFont typeface="+mj-lt"/>
              <a:buAutoNum type="arabicPeriod" startAt="3"/>
            </a:pPr>
            <a:r>
              <a:rPr lang="en-US" dirty="0"/>
              <a:t>I stretched the arrow to the maximum and threw it from </a:t>
            </a:r>
            <a:r>
              <a:rPr lang="tr-TR" dirty="0" err="1"/>
              <a:t>lines</a:t>
            </a:r>
            <a:r>
              <a:rPr lang="tr-TR" dirty="0"/>
              <a:t> of </a:t>
            </a:r>
            <a:r>
              <a:rPr lang="tr-TR" dirty="0" err="1"/>
              <a:t>different</a:t>
            </a:r>
            <a:r>
              <a:rPr lang="tr-TR" dirty="0"/>
              <a:t> </a:t>
            </a:r>
            <a:r>
              <a:rPr lang="tr-TR" dirty="0" err="1"/>
              <a:t>angles</a:t>
            </a:r>
            <a:r>
              <a:rPr lang="tr-TR" dirty="0"/>
              <a:t>.</a:t>
            </a:r>
          </a:p>
        </p:txBody>
      </p:sp>
      <p:pic>
        <p:nvPicPr>
          <p:cNvPr id="4" name="Resim 3" descr="metin içeren bir resim&#10;&#10;Açıklama otomatik olarak oluşturuldu">
            <a:extLst>
              <a:ext uri="{FF2B5EF4-FFF2-40B4-BE49-F238E27FC236}">
                <a16:creationId xmlns:a16="http://schemas.microsoft.com/office/drawing/2014/main" id="{9E78E56F-556E-122F-A685-79BC19367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41521" y="1821916"/>
            <a:ext cx="4256333" cy="2069051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B136D9F0-C4FA-1F64-48D0-F629A080B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494" y="1244974"/>
            <a:ext cx="1875024" cy="2500032"/>
          </a:xfrm>
          <a:prstGeom prst="rect">
            <a:avLst/>
          </a:prstGeom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F1E97EC2-3A1E-3871-37D4-A82BD2225D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764" y="1244973"/>
            <a:ext cx="1875025" cy="250003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Procedure 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4542688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1600"/>
              </a:spcAft>
              <a:buFont typeface="+mj-lt"/>
              <a:buAutoNum type="arabicPeriod" startAt="4"/>
            </a:pPr>
            <a:r>
              <a:rPr lang="en-US" dirty="0"/>
              <a:t>I recorded the distances the arrow traveled</a:t>
            </a:r>
            <a:r>
              <a:rPr lang="tr-TR" dirty="0"/>
              <a:t>.</a:t>
            </a:r>
          </a:p>
          <a:p>
            <a:pPr marL="342900" lvl="0" algn="l" rtl="0">
              <a:spcBef>
                <a:spcPts val="0"/>
              </a:spcBef>
              <a:spcAft>
                <a:spcPts val="1600"/>
              </a:spcAft>
              <a:buAutoNum type="arabicPeriod" startAt="4"/>
            </a:pPr>
            <a:r>
              <a:rPr lang="tr-TR" dirty="0"/>
              <a:t> </a:t>
            </a:r>
            <a:r>
              <a:rPr lang="en-US" dirty="0"/>
              <a:t>I made 3 attempts for each angle</a:t>
            </a:r>
            <a:r>
              <a:rPr lang="tr-TR" dirty="0"/>
              <a:t>.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E73F784F-6238-25F9-5D27-E73992D21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44810"/>
            <a:ext cx="2020802" cy="3002835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85BA68EB-BBC3-7361-4EDB-2799BDAF3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534" y="2212041"/>
            <a:ext cx="3064843" cy="1489853"/>
          </a:xfrm>
          <a:prstGeom prst="rect">
            <a:avLst/>
          </a:prstGeom>
        </p:spPr>
      </p:pic>
      <p:pic>
        <p:nvPicPr>
          <p:cNvPr id="2" name="Resim 1">
            <a:extLst>
              <a:ext uri="{FF2B5EF4-FFF2-40B4-BE49-F238E27FC236}">
                <a16:creationId xmlns:a16="http://schemas.microsoft.com/office/drawing/2014/main" id="{CE8AB6EC-7D4D-6BA7-B8B1-09A89C9988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2211" y="3482470"/>
            <a:ext cx="2723029" cy="147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76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graphicFrame>
        <p:nvGraphicFramePr>
          <p:cNvPr id="4" name="Tablo 4">
            <a:extLst>
              <a:ext uri="{FF2B5EF4-FFF2-40B4-BE49-F238E27FC236}">
                <a16:creationId xmlns:a16="http://schemas.microsoft.com/office/drawing/2014/main" id="{FDBB3496-D035-601C-D009-78E09A464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7322783"/>
              </p:ext>
            </p:extLst>
          </p:nvPr>
        </p:nvGraphicFramePr>
        <p:xfrm>
          <a:off x="367553" y="1346573"/>
          <a:ext cx="8359588" cy="306002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63389">
                  <a:extLst>
                    <a:ext uri="{9D8B030D-6E8A-4147-A177-3AD203B41FA5}">
                      <a16:colId xmlns:a16="http://schemas.microsoft.com/office/drawing/2014/main" val="3348149354"/>
                    </a:ext>
                  </a:extLst>
                </a:gridCol>
                <a:gridCol w="839032">
                  <a:extLst>
                    <a:ext uri="{9D8B030D-6E8A-4147-A177-3AD203B41FA5}">
                      <a16:colId xmlns:a16="http://schemas.microsoft.com/office/drawing/2014/main" val="2413082220"/>
                    </a:ext>
                  </a:extLst>
                </a:gridCol>
                <a:gridCol w="849744">
                  <a:extLst>
                    <a:ext uri="{9D8B030D-6E8A-4147-A177-3AD203B41FA5}">
                      <a16:colId xmlns:a16="http://schemas.microsoft.com/office/drawing/2014/main" val="3723752059"/>
                    </a:ext>
                  </a:extLst>
                </a:gridCol>
                <a:gridCol w="820270">
                  <a:extLst>
                    <a:ext uri="{9D8B030D-6E8A-4147-A177-3AD203B41FA5}">
                      <a16:colId xmlns:a16="http://schemas.microsoft.com/office/drawing/2014/main" val="206940459"/>
                    </a:ext>
                  </a:extLst>
                </a:gridCol>
                <a:gridCol w="819422">
                  <a:extLst>
                    <a:ext uri="{9D8B030D-6E8A-4147-A177-3AD203B41FA5}">
                      <a16:colId xmlns:a16="http://schemas.microsoft.com/office/drawing/2014/main" val="1113980127"/>
                    </a:ext>
                  </a:extLst>
                </a:gridCol>
                <a:gridCol w="811372">
                  <a:extLst>
                    <a:ext uri="{9D8B030D-6E8A-4147-A177-3AD203B41FA5}">
                      <a16:colId xmlns:a16="http://schemas.microsoft.com/office/drawing/2014/main" val="2358995217"/>
                    </a:ext>
                  </a:extLst>
                </a:gridCol>
                <a:gridCol w="765271">
                  <a:extLst>
                    <a:ext uri="{9D8B030D-6E8A-4147-A177-3AD203B41FA5}">
                      <a16:colId xmlns:a16="http://schemas.microsoft.com/office/drawing/2014/main" val="1925992735"/>
                    </a:ext>
                  </a:extLst>
                </a:gridCol>
                <a:gridCol w="719170">
                  <a:extLst>
                    <a:ext uri="{9D8B030D-6E8A-4147-A177-3AD203B41FA5}">
                      <a16:colId xmlns:a16="http://schemas.microsoft.com/office/drawing/2014/main" val="192683645"/>
                    </a:ext>
                  </a:extLst>
                </a:gridCol>
                <a:gridCol w="835959">
                  <a:extLst>
                    <a:ext uri="{9D8B030D-6E8A-4147-A177-3AD203B41FA5}">
                      <a16:colId xmlns:a16="http://schemas.microsoft.com/office/drawing/2014/main" val="356493048"/>
                    </a:ext>
                  </a:extLst>
                </a:gridCol>
                <a:gridCol w="835959">
                  <a:extLst>
                    <a:ext uri="{9D8B030D-6E8A-4147-A177-3AD203B41FA5}">
                      <a16:colId xmlns:a16="http://schemas.microsoft.com/office/drawing/2014/main" val="1061448949"/>
                    </a:ext>
                  </a:extLst>
                </a:gridCol>
              </a:tblGrid>
              <a:tr h="587842">
                <a:tc>
                  <a:txBody>
                    <a:bodyPr/>
                    <a:lstStyle/>
                    <a:p>
                      <a:pPr algn="ctr"/>
                      <a:r>
                        <a:rPr lang="tr-TR" dirty="0" err="1"/>
                        <a:t>Try</a:t>
                      </a:r>
                      <a:r>
                        <a:rPr lang="tr-TR" dirty="0"/>
                        <a:t>/</a:t>
                      </a:r>
                    </a:p>
                    <a:p>
                      <a:pPr algn="ctr"/>
                      <a:r>
                        <a:rPr lang="tr-TR" dirty="0" err="1"/>
                        <a:t>Angle</a:t>
                      </a:r>
                      <a:r>
                        <a:rPr lang="tr-TR" dirty="0"/>
                        <a:t>(</a:t>
                      </a:r>
                      <a:r>
                        <a:rPr lang="tr-TR" dirty="0" err="1"/>
                        <a:t>degree</a:t>
                      </a:r>
                      <a:r>
                        <a:rPr lang="tr-TR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/>
                        <a:t>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4047007"/>
                  </a:ext>
                </a:extLst>
              </a:tr>
              <a:tr h="587842"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214 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220 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290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310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385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288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250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219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150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391691"/>
                  </a:ext>
                </a:extLst>
              </a:tr>
              <a:tr h="587842"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250 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277 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366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380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396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310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276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226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140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5019616"/>
                  </a:ext>
                </a:extLst>
              </a:tr>
              <a:tr h="587842"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#3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270 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230 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315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395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370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305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265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221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120</a:t>
                      </a:r>
                    </a:p>
                    <a:p>
                      <a:r>
                        <a:rPr lang="tr-TR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195964"/>
                  </a:ext>
                </a:extLst>
              </a:tr>
              <a:tr h="587842">
                <a:tc>
                  <a:txBody>
                    <a:bodyPr/>
                    <a:lstStyle/>
                    <a:p>
                      <a:pPr algn="ctr"/>
                      <a:r>
                        <a:rPr lang="tr-TR" b="1" dirty="0" err="1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max</a:t>
                      </a:r>
                      <a:endParaRPr lang="tr-TR" b="1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270</a:t>
                      </a:r>
                    </a:p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277</a:t>
                      </a:r>
                    </a:p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366</a:t>
                      </a:r>
                    </a:p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395</a:t>
                      </a:r>
                    </a:p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396</a:t>
                      </a:r>
                    </a:p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310</a:t>
                      </a:r>
                    </a:p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276</a:t>
                      </a:r>
                    </a:p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226</a:t>
                      </a:r>
                    </a:p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150</a:t>
                      </a:r>
                    </a:p>
                    <a:p>
                      <a:r>
                        <a:rPr lang="tr-TR" b="1" dirty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cm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1946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We reached the f</a:t>
            </a:r>
            <a:r>
              <a:rPr lang="tr-TR" dirty="0"/>
              <a:t>a</a:t>
            </a:r>
            <a:r>
              <a:rPr lang="en-US" dirty="0" err="1"/>
              <a:t>rthest</a:t>
            </a:r>
            <a:r>
              <a:rPr lang="en-US" dirty="0"/>
              <a:t> distance when we shot at 44 degree.</a:t>
            </a:r>
            <a:endParaRPr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46D09D91-0814-9DA7-3ACC-6293F0860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093" y="1651513"/>
            <a:ext cx="7187453" cy="34919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Yüzeyler">
  <a:themeElements>
    <a:clrScheme name="Yüzeyler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Yüzeyler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Yüzeyler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218</TotalTime>
  <Words>299</Words>
  <Application>Microsoft Office PowerPoint</Application>
  <PresentationFormat>Ekran Gösterisi (16:9)</PresentationFormat>
  <Paragraphs>116</Paragraphs>
  <Slides>10</Slides>
  <Notes>10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5" baseType="lpstr">
      <vt:lpstr>Wingdings 3</vt:lpstr>
      <vt:lpstr>Arial</vt:lpstr>
      <vt:lpstr>Trebuchet MS</vt:lpstr>
      <vt:lpstr>Source Code Pro</vt:lpstr>
      <vt:lpstr>Yüzeyler</vt:lpstr>
      <vt:lpstr>Magic Angle</vt:lpstr>
      <vt:lpstr>Purpose</vt:lpstr>
      <vt:lpstr>Hypothesis </vt:lpstr>
      <vt:lpstr>Materials</vt:lpstr>
      <vt:lpstr>Procedure </vt:lpstr>
      <vt:lpstr>PowerPoint Sunusu</vt:lpstr>
      <vt:lpstr>Procedure </vt:lpstr>
      <vt:lpstr>Data</vt:lpstr>
      <vt:lpstr>Conclusion</vt:lpstr>
      <vt:lpstr>Real Life Connection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/Question</dc:title>
  <cp:lastModifiedBy>Erdinc Ustuay</cp:lastModifiedBy>
  <cp:revision>11</cp:revision>
  <dcterms:modified xsi:type="dcterms:W3CDTF">2023-02-26T20:54:47Z</dcterms:modified>
</cp:coreProperties>
</file>